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03B6E-56EB-3CFC-3737-11146A835F43}" v="8" dt="2023-11-08T13:53:34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5228" y="1432797"/>
            <a:ext cx="2941544" cy="279179"/>
          </a:xfrm>
        </p:spPr>
        <p:txBody>
          <a:bodyPr lIns="0" tIns="0" rIns="0" bIns="0"/>
          <a:lstStyle>
            <a:lvl1pPr>
              <a:defRPr sz="1814" b="0" i="0">
                <a:solidFill>
                  <a:srgbClr val="00AE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5228" y="1432797"/>
            <a:ext cx="2941544" cy="279179"/>
          </a:xfrm>
        </p:spPr>
        <p:txBody>
          <a:bodyPr lIns="0" tIns="0" rIns="0" bIns="0"/>
          <a:lstStyle>
            <a:lvl1pPr>
              <a:defRPr sz="1814" b="0" i="0">
                <a:solidFill>
                  <a:srgbClr val="00AE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5228" y="1432797"/>
            <a:ext cx="2941544" cy="279179"/>
          </a:xfrm>
        </p:spPr>
        <p:txBody>
          <a:bodyPr lIns="0" tIns="0" rIns="0" bIns="0"/>
          <a:lstStyle>
            <a:lvl1pPr>
              <a:defRPr sz="1814" b="0" i="0">
                <a:solidFill>
                  <a:srgbClr val="00AE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5228" y="1432797"/>
            <a:ext cx="294154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AE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287" y="3059474"/>
            <a:ext cx="108254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11"/>
            <a:ext cx="9695634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1247607" y="11"/>
            <a:ext cx="8764904" cy="685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7" y="0"/>
            <a:ext cx="6241874" cy="6855696"/>
          </a:xfrm>
          <a:custGeom>
            <a:avLst/>
            <a:gdLst/>
            <a:ahLst/>
            <a:cxnLst/>
            <a:rect l="l" t="t" r="r" b="b"/>
            <a:pathLst>
              <a:path w="6883400" h="7560309">
                <a:moveTo>
                  <a:pt x="6883192" y="0"/>
                </a:moveTo>
                <a:lnTo>
                  <a:pt x="5033268" y="7560005"/>
                </a:lnTo>
                <a:lnTo>
                  <a:pt x="0" y="7560005"/>
                </a:lnTo>
                <a:lnTo>
                  <a:pt x="0" y="0"/>
                </a:lnTo>
                <a:lnTo>
                  <a:pt x="6883192" y="0"/>
                </a:lnTo>
                <a:close/>
              </a:path>
            </a:pathLst>
          </a:custGeom>
          <a:solidFill>
            <a:srgbClr val="4C4D4F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247607" y="0"/>
            <a:ext cx="6810783" cy="6855696"/>
          </a:xfrm>
          <a:custGeom>
            <a:avLst/>
            <a:gdLst/>
            <a:ahLst/>
            <a:cxnLst/>
            <a:rect l="l" t="t" r="r" b="b"/>
            <a:pathLst>
              <a:path w="7510780" h="7560309">
                <a:moveTo>
                  <a:pt x="7510462" y="0"/>
                </a:moveTo>
                <a:lnTo>
                  <a:pt x="5660538" y="7560005"/>
                </a:lnTo>
                <a:lnTo>
                  <a:pt x="0" y="7560005"/>
                </a:lnTo>
                <a:lnTo>
                  <a:pt x="0" y="0"/>
                </a:lnTo>
                <a:lnTo>
                  <a:pt x="7510462" y="0"/>
                </a:lnTo>
                <a:close/>
              </a:path>
            </a:pathLst>
          </a:custGeom>
          <a:solidFill>
            <a:srgbClr val="4C4D4F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247610" y="11"/>
            <a:ext cx="9695634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90" y="0"/>
                </a:moveTo>
                <a:lnTo>
                  <a:pt x="526465" y="0"/>
                </a:lnTo>
                <a:lnTo>
                  <a:pt x="0" y="2404389"/>
                </a:lnTo>
                <a:lnTo>
                  <a:pt x="0" y="7559992"/>
                </a:lnTo>
                <a:lnTo>
                  <a:pt x="10691990" y="7559992"/>
                </a:lnTo>
                <a:lnTo>
                  <a:pt x="10691990" y="0"/>
                </a:lnTo>
                <a:close/>
              </a:path>
            </a:pathLst>
          </a:custGeom>
          <a:solidFill>
            <a:srgbClr val="32303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1247608" y="11"/>
            <a:ext cx="9695519" cy="3267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5081948" y="3940476"/>
            <a:ext cx="0" cy="169291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334"/>
                </a:lnTo>
              </a:path>
            </a:pathLst>
          </a:custGeom>
          <a:ln w="74117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5048344" y="3940476"/>
            <a:ext cx="67371" cy="169291"/>
          </a:xfrm>
          <a:custGeom>
            <a:avLst/>
            <a:gdLst/>
            <a:ahLst/>
            <a:cxnLst/>
            <a:rect l="l" t="t" r="r" b="b"/>
            <a:pathLst>
              <a:path w="74295" h="186689">
                <a:moveTo>
                  <a:pt x="74117" y="186334"/>
                </a:moveTo>
                <a:lnTo>
                  <a:pt x="0" y="186334"/>
                </a:lnTo>
                <a:lnTo>
                  <a:pt x="0" y="0"/>
                </a:lnTo>
                <a:lnTo>
                  <a:pt x="74117" y="0"/>
                </a:lnTo>
                <a:lnTo>
                  <a:pt x="74117" y="186334"/>
                </a:lnTo>
                <a:close/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 txBox="1"/>
          <p:nvPr/>
        </p:nvSpPr>
        <p:spPr>
          <a:xfrm>
            <a:off x="4306956" y="3892609"/>
            <a:ext cx="571212" cy="112255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635" spc="23" dirty="0">
                <a:solidFill>
                  <a:srgbClr val="FFFFFF"/>
                </a:solidFill>
                <a:latin typeface="Trebuchet MS"/>
                <a:cs typeface="Trebuchet MS"/>
              </a:rPr>
              <a:t>Roller</a:t>
            </a:r>
            <a:r>
              <a:rPr sz="635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" spc="23" dirty="0">
                <a:solidFill>
                  <a:srgbClr val="FFFFFF"/>
                </a:solidFill>
                <a:latin typeface="Trebuchet MS"/>
                <a:cs typeface="Trebuchet MS"/>
              </a:rPr>
              <a:t>Shutter</a:t>
            </a:r>
            <a:endParaRPr sz="635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6696" y="3989976"/>
            <a:ext cx="308063" cy="112255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635" spc="7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35" spc="45" dirty="0">
                <a:solidFill>
                  <a:srgbClr val="FFFFFF"/>
                </a:solidFill>
                <a:latin typeface="Trebuchet MS"/>
                <a:cs typeface="Trebuchet MS"/>
              </a:rPr>
              <a:t>cc</a:t>
            </a:r>
            <a:r>
              <a:rPr sz="635" spc="54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635" spc="7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635" spc="59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635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6477" y="4172300"/>
            <a:ext cx="1080812" cy="497123"/>
          </a:xfrm>
          <a:prstGeom prst="rect">
            <a:avLst/>
          </a:prstGeom>
        </p:spPr>
        <p:txBody>
          <a:bodyPr vert="horz" wrap="square" lIns="0" tIns="25336" rIns="0" bIns="0" rtlCol="0">
            <a:spAutoFit/>
          </a:bodyPr>
          <a:lstStyle/>
          <a:p>
            <a:pPr marL="10365" algn="ctr">
              <a:spcBef>
                <a:spcPts val="199"/>
              </a:spcBef>
            </a:pPr>
            <a:r>
              <a:rPr sz="635" spc="18" dirty="0">
                <a:solidFill>
                  <a:srgbClr val="00AEEF"/>
                </a:solidFill>
                <a:latin typeface="Lucida Sans"/>
                <a:cs typeface="Lucida Sans"/>
              </a:rPr>
              <a:t>HALF</a:t>
            </a:r>
            <a:r>
              <a:rPr sz="635" spc="-82" dirty="0">
                <a:solidFill>
                  <a:srgbClr val="00AEEF"/>
                </a:solidFill>
                <a:latin typeface="Lucida Sans"/>
                <a:cs typeface="Lucida Sans"/>
              </a:rPr>
              <a:t> </a:t>
            </a:r>
            <a:r>
              <a:rPr sz="635" spc="14" dirty="0">
                <a:solidFill>
                  <a:srgbClr val="00AEEF"/>
                </a:solidFill>
                <a:latin typeface="Lucida Sans"/>
                <a:cs typeface="Lucida Sans"/>
              </a:rPr>
              <a:t>HALL</a:t>
            </a:r>
            <a:endParaRPr sz="635">
              <a:latin typeface="Lucida Sans"/>
              <a:cs typeface="Lucida Sans"/>
            </a:endParaRPr>
          </a:p>
          <a:p>
            <a:pPr marL="261997" marR="241268" algn="ctr">
              <a:lnSpc>
                <a:spcPct val="114999"/>
              </a:lnSpc>
            </a:pPr>
            <a:r>
              <a:rPr sz="635" b="1" spc="-9" dirty="0">
                <a:solidFill>
                  <a:srgbClr val="FFFFFF"/>
                </a:solidFill>
                <a:latin typeface="Bookman Old Style"/>
                <a:cs typeface="Bookman Old Style"/>
              </a:rPr>
              <a:t>Area:</a:t>
            </a:r>
            <a:r>
              <a:rPr sz="635" b="1" spc="-8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635" spc="23" dirty="0">
                <a:solidFill>
                  <a:srgbClr val="FFFFFF"/>
                </a:solidFill>
                <a:latin typeface="Trebuchet MS"/>
                <a:cs typeface="Trebuchet MS"/>
              </a:rPr>
              <a:t>2,479m2  </a:t>
            </a:r>
            <a:r>
              <a:rPr sz="635" spc="27" dirty="0">
                <a:solidFill>
                  <a:srgbClr val="FFFFFF"/>
                </a:solidFill>
                <a:latin typeface="Trebuchet MS"/>
                <a:cs typeface="Trebuchet MS"/>
              </a:rPr>
              <a:t>(67m </a:t>
            </a:r>
            <a:r>
              <a:rPr sz="635" spc="5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635" spc="-4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" spc="18" dirty="0">
                <a:solidFill>
                  <a:srgbClr val="FFFFFF"/>
                </a:solidFill>
                <a:latin typeface="Trebuchet MS"/>
                <a:cs typeface="Trebuchet MS"/>
              </a:rPr>
              <a:t>37m)</a:t>
            </a:r>
            <a:endParaRPr sz="635">
              <a:latin typeface="Trebuchet MS"/>
              <a:cs typeface="Trebuchet MS"/>
            </a:endParaRPr>
          </a:p>
          <a:p>
            <a:pPr algn="ctr">
              <a:spcBef>
                <a:spcPts val="431"/>
              </a:spcBef>
              <a:tabLst>
                <a:tab pos="1057202" algn="l"/>
              </a:tabLst>
            </a:pPr>
            <a:r>
              <a:rPr sz="635" u="dash" spc="-23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	</a:t>
            </a:r>
            <a:endParaRPr sz="635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2315" y="4435070"/>
            <a:ext cx="586759" cy="338746"/>
          </a:xfrm>
          <a:prstGeom prst="rect">
            <a:avLst/>
          </a:prstGeom>
        </p:spPr>
        <p:txBody>
          <a:bodyPr vert="horz" wrap="square" lIns="0" tIns="25336" rIns="0" bIns="0" rtlCol="0">
            <a:spAutoFit/>
          </a:bodyPr>
          <a:lstStyle/>
          <a:p>
            <a:pPr algn="ctr">
              <a:spcBef>
                <a:spcPts val="199"/>
              </a:spcBef>
            </a:pPr>
            <a:r>
              <a:rPr sz="635" spc="36" dirty="0">
                <a:solidFill>
                  <a:srgbClr val="00AEEF"/>
                </a:solidFill>
                <a:latin typeface="Lucida Sans"/>
                <a:cs typeface="Lucida Sans"/>
              </a:rPr>
              <a:t>FULL</a:t>
            </a:r>
            <a:r>
              <a:rPr sz="635" spc="-95" dirty="0">
                <a:solidFill>
                  <a:srgbClr val="00AEEF"/>
                </a:solidFill>
                <a:latin typeface="Lucida Sans"/>
                <a:cs typeface="Lucida Sans"/>
              </a:rPr>
              <a:t> </a:t>
            </a:r>
            <a:r>
              <a:rPr sz="635" spc="14" dirty="0">
                <a:solidFill>
                  <a:srgbClr val="00AEEF"/>
                </a:solidFill>
                <a:latin typeface="Lucida Sans"/>
                <a:cs typeface="Lucida Sans"/>
              </a:rPr>
              <a:t>HALL</a:t>
            </a:r>
            <a:endParaRPr sz="635">
              <a:latin typeface="Lucida Sans"/>
              <a:cs typeface="Lucida Sans"/>
            </a:endParaRPr>
          </a:p>
          <a:p>
            <a:pPr marL="11516" marR="4607" algn="ctr">
              <a:lnSpc>
                <a:spcPct val="114999"/>
              </a:lnSpc>
            </a:pPr>
            <a:r>
              <a:rPr sz="635" b="1" spc="-9" dirty="0">
                <a:solidFill>
                  <a:srgbClr val="FFFFFF"/>
                </a:solidFill>
                <a:latin typeface="Bookman Old Style"/>
                <a:cs typeface="Bookman Old Style"/>
              </a:rPr>
              <a:t>Area:</a:t>
            </a:r>
            <a:r>
              <a:rPr sz="635" b="1" spc="-77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635" spc="14" dirty="0">
                <a:solidFill>
                  <a:srgbClr val="FFFFFF"/>
                </a:solidFill>
                <a:latin typeface="Trebuchet MS"/>
                <a:cs typeface="Trebuchet MS"/>
              </a:rPr>
              <a:t>5,159m2  </a:t>
            </a:r>
            <a:r>
              <a:rPr sz="635" spc="27" dirty="0">
                <a:solidFill>
                  <a:srgbClr val="FFFFFF"/>
                </a:solidFill>
                <a:latin typeface="Trebuchet MS"/>
                <a:cs typeface="Trebuchet MS"/>
              </a:rPr>
              <a:t>(67m </a:t>
            </a:r>
            <a:r>
              <a:rPr sz="635" spc="5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635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" spc="23" dirty="0">
                <a:solidFill>
                  <a:srgbClr val="FFFFFF"/>
                </a:solidFill>
                <a:latin typeface="Trebuchet MS"/>
                <a:cs typeface="Trebuchet MS"/>
              </a:rPr>
              <a:t>77m)</a:t>
            </a:r>
            <a:endParaRPr sz="635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2098" y="5724423"/>
            <a:ext cx="458927" cy="209974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00191" marR="4607" indent="-89252">
              <a:spcBef>
                <a:spcPts val="113"/>
              </a:spcBef>
            </a:pPr>
            <a:r>
              <a:rPr sz="635" spc="9" dirty="0">
                <a:solidFill>
                  <a:srgbClr val="00AEEF"/>
                </a:solidFill>
                <a:latin typeface="Lucida Sans"/>
                <a:cs typeface="Lucida Sans"/>
              </a:rPr>
              <a:t>ENTRANCE  FOYER</a:t>
            </a:r>
            <a:endParaRPr sz="635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3208" y="4501215"/>
            <a:ext cx="97719" cy="353553"/>
          </a:xfrm>
          <a:prstGeom prst="rect">
            <a:avLst/>
          </a:prstGeom>
        </p:spPr>
        <p:txBody>
          <a:bodyPr vert="vert270" wrap="square" lIns="0" tIns="9213" rIns="0" bIns="0" rtlCol="0">
            <a:spAutoFit/>
          </a:bodyPr>
          <a:lstStyle/>
          <a:p>
            <a:pPr marL="11516">
              <a:spcBef>
                <a:spcPts val="73"/>
              </a:spcBef>
            </a:pPr>
            <a:r>
              <a:rPr sz="635" spc="-14" dirty="0">
                <a:solidFill>
                  <a:srgbClr val="00AEEF"/>
                </a:solidFill>
                <a:latin typeface="Lucida Sans"/>
                <a:cs typeface="Lucida Sans"/>
              </a:rPr>
              <a:t>GANT</a:t>
            </a:r>
            <a:r>
              <a:rPr sz="635" spc="-36" dirty="0">
                <a:solidFill>
                  <a:srgbClr val="00AEEF"/>
                </a:solidFill>
                <a:latin typeface="Lucida Sans"/>
                <a:cs typeface="Lucida Sans"/>
              </a:rPr>
              <a:t>R</a:t>
            </a:r>
            <a:r>
              <a:rPr sz="635" dirty="0">
                <a:solidFill>
                  <a:srgbClr val="00AEEF"/>
                </a:solidFill>
                <a:latin typeface="Lucida Sans"/>
                <a:cs typeface="Lucida Sans"/>
              </a:rPr>
              <a:t>Y</a:t>
            </a:r>
            <a:endParaRPr sz="635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73903" y="4825268"/>
            <a:ext cx="630521" cy="338746"/>
          </a:xfrm>
          <a:prstGeom prst="rect">
            <a:avLst/>
          </a:prstGeom>
        </p:spPr>
        <p:txBody>
          <a:bodyPr vert="horz" wrap="square" lIns="0" tIns="25336" rIns="0" bIns="0" rtlCol="0">
            <a:spAutoFit/>
          </a:bodyPr>
          <a:lstStyle/>
          <a:p>
            <a:pPr algn="ctr">
              <a:spcBef>
                <a:spcPts val="199"/>
              </a:spcBef>
            </a:pPr>
            <a:r>
              <a:rPr sz="635" spc="9" dirty="0">
                <a:solidFill>
                  <a:srgbClr val="00AEEF"/>
                </a:solidFill>
                <a:latin typeface="Lucida Sans"/>
                <a:cs typeface="Lucida Sans"/>
              </a:rPr>
              <a:t>QUARTER</a:t>
            </a:r>
            <a:r>
              <a:rPr sz="635" spc="-113" dirty="0">
                <a:solidFill>
                  <a:srgbClr val="00AEEF"/>
                </a:solidFill>
                <a:latin typeface="Lucida Sans"/>
                <a:cs typeface="Lucida Sans"/>
              </a:rPr>
              <a:t> </a:t>
            </a:r>
            <a:r>
              <a:rPr sz="635" spc="14" dirty="0">
                <a:solidFill>
                  <a:srgbClr val="00AEEF"/>
                </a:solidFill>
                <a:latin typeface="Lucida Sans"/>
                <a:cs typeface="Lucida Sans"/>
              </a:rPr>
              <a:t>HALL</a:t>
            </a:r>
            <a:endParaRPr sz="635">
              <a:latin typeface="Lucida Sans"/>
              <a:cs typeface="Lucida Sans"/>
            </a:endParaRPr>
          </a:p>
          <a:p>
            <a:pPr marL="44338" marR="33397" algn="ctr">
              <a:lnSpc>
                <a:spcPct val="114999"/>
              </a:lnSpc>
            </a:pPr>
            <a:r>
              <a:rPr sz="635" b="1" spc="-9" dirty="0">
                <a:solidFill>
                  <a:srgbClr val="FFFFFF"/>
                </a:solidFill>
                <a:latin typeface="Bookman Old Style"/>
                <a:cs typeface="Bookman Old Style"/>
              </a:rPr>
              <a:t>Area:</a:t>
            </a:r>
            <a:r>
              <a:rPr sz="635" b="1" spc="-6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635" spc="-9" dirty="0">
                <a:solidFill>
                  <a:srgbClr val="FFFFFF"/>
                </a:solidFill>
                <a:latin typeface="Trebuchet MS"/>
                <a:cs typeface="Trebuchet MS"/>
              </a:rPr>
              <a:t>1,221m2  </a:t>
            </a:r>
            <a:r>
              <a:rPr sz="635" spc="18" dirty="0">
                <a:solidFill>
                  <a:srgbClr val="FFFFFF"/>
                </a:solidFill>
                <a:latin typeface="Trebuchet MS"/>
                <a:cs typeface="Trebuchet MS"/>
              </a:rPr>
              <a:t>(33m </a:t>
            </a:r>
            <a:r>
              <a:rPr sz="635" spc="5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635" spc="-4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" spc="18" dirty="0">
                <a:solidFill>
                  <a:srgbClr val="FFFFFF"/>
                </a:solidFill>
                <a:latin typeface="Trebuchet MS"/>
                <a:cs typeface="Trebuchet MS"/>
              </a:rPr>
              <a:t>37m)</a:t>
            </a:r>
            <a:endParaRPr sz="635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80699" y="4370245"/>
            <a:ext cx="2918249" cy="1725728"/>
          </a:xfrm>
          <a:custGeom>
            <a:avLst/>
            <a:gdLst/>
            <a:ahLst/>
            <a:cxnLst/>
            <a:rect l="l" t="t" r="r" b="b"/>
            <a:pathLst>
              <a:path w="3218179" h="1903095">
                <a:moveTo>
                  <a:pt x="439166" y="0"/>
                </a:moveTo>
                <a:lnTo>
                  <a:pt x="396751" y="32918"/>
                </a:lnTo>
                <a:lnTo>
                  <a:pt x="355900" y="67092"/>
                </a:lnTo>
                <a:lnTo>
                  <a:pt x="316716" y="102483"/>
                </a:lnTo>
                <a:lnTo>
                  <a:pt x="279304" y="139054"/>
                </a:lnTo>
                <a:lnTo>
                  <a:pt x="243768" y="176767"/>
                </a:lnTo>
                <a:lnTo>
                  <a:pt x="210212" y="215586"/>
                </a:lnTo>
                <a:lnTo>
                  <a:pt x="178741" y="255474"/>
                </a:lnTo>
                <a:lnTo>
                  <a:pt x="149459" y="296392"/>
                </a:lnTo>
                <a:lnTo>
                  <a:pt x="122470" y="338304"/>
                </a:lnTo>
                <a:lnTo>
                  <a:pt x="97880" y="381172"/>
                </a:lnTo>
                <a:lnTo>
                  <a:pt x="75791" y="424959"/>
                </a:lnTo>
                <a:lnTo>
                  <a:pt x="56309" y="469629"/>
                </a:lnTo>
                <a:lnTo>
                  <a:pt x="39538" y="515142"/>
                </a:lnTo>
                <a:lnTo>
                  <a:pt x="25583" y="561463"/>
                </a:lnTo>
                <a:lnTo>
                  <a:pt x="14547" y="608554"/>
                </a:lnTo>
                <a:lnTo>
                  <a:pt x="6534" y="656378"/>
                </a:lnTo>
                <a:lnTo>
                  <a:pt x="1651" y="704897"/>
                </a:lnTo>
                <a:lnTo>
                  <a:pt x="0" y="754075"/>
                </a:lnTo>
                <a:lnTo>
                  <a:pt x="1904" y="799659"/>
                </a:lnTo>
                <a:lnTo>
                  <a:pt x="7378" y="846435"/>
                </a:lnTo>
                <a:lnTo>
                  <a:pt x="16078" y="893903"/>
                </a:lnTo>
                <a:lnTo>
                  <a:pt x="27660" y="941564"/>
                </a:lnTo>
                <a:lnTo>
                  <a:pt x="41780" y="988918"/>
                </a:lnTo>
                <a:lnTo>
                  <a:pt x="58093" y="1035467"/>
                </a:lnTo>
                <a:lnTo>
                  <a:pt x="76255" y="1080711"/>
                </a:lnTo>
                <a:lnTo>
                  <a:pt x="95923" y="1124151"/>
                </a:lnTo>
                <a:lnTo>
                  <a:pt x="116751" y="1165288"/>
                </a:lnTo>
                <a:lnTo>
                  <a:pt x="374205" y="1181303"/>
                </a:lnTo>
                <a:lnTo>
                  <a:pt x="457172" y="1401905"/>
                </a:lnTo>
                <a:lnTo>
                  <a:pt x="544831" y="1538136"/>
                </a:lnTo>
                <a:lnTo>
                  <a:pt x="691186" y="1646423"/>
                </a:lnTo>
                <a:lnTo>
                  <a:pt x="950239" y="1783194"/>
                </a:lnTo>
                <a:lnTo>
                  <a:pt x="994572" y="1799781"/>
                </a:lnTo>
                <a:lnTo>
                  <a:pt x="1039542" y="1815301"/>
                </a:lnTo>
                <a:lnTo>
                  <a:pt x="1085130" y="1829706"/>
                </a:lnTo>
                <a:lnTo>
                  <a:pt x="1131314" y="1842953"/>
                </a:lnTo>
                <a:lnTo>
                  <a:pt x="1178076" y="1854997"/>
                </a:lnTo>
                <a:lnTo>
                  <a:pt x="1225396" y="1865792"/>
                </a:lnTo>
                <a:lnTo>
                  <a:pt x="1273254" y="1875294"/>
                </a:lnTo>
                <a:lnTo>
                  <a:pt x="1321630" y="1883458"/>
                </a:lnTo>
                <a:lnTo>
                  <a:pt x="1370505" y="1890238"/>
                </a:lnTo>
                <a:lnTo>
                  <a:pt x="1419859" y="1895590"/>
                </a:lnTo>
                <a:lnTo>
                  <a:pt x="1469672" y="1899468"/>
                </a:lnTo>
                <a:lnTo>
                  <a:pt x="1519924" y="1901828"/>
                </a:lnTo>
                <a:lnTo>
                  <a:pt x="1570596" y="1902625"/>
                </a:lnTo>
                <a:lnTo>
                  <a:pt x="1627231" y="1901975"/>
                </a:lnTo>
                <a:lnTo>
                  <a:pt x="1683386" y="1900040"/>
                </a:lnTo>
                <a:lnTo>
                  <a:pt x="1739032" y="1896841"/>
                </a:lnTo>
                <a:lnTo>
                  <a:pt x="1794136" y="1892399"/>
                </a:lnTo>
                <a:lnTo>
                  <a:pt x="1848670" y="1886734"/>
                </a:lnTo>
                <a:lnTo>
                  <a:pt x="1902601" y="1879867"/>
                </a:lnTo>
                <a:lnTo>
                  <a:pt x="1955900" y="1871819"/>
                </a:lnTo>
                <a:lnTo>
                  <a:pt x="2008536" y="1862611"/>
                </a:lnTo>
                <a:lnTo>
                  <a:pt x="2060477" y="1852265"/>
                </a:lnTo>
                <a:lnTo>
                  <a:pt x="2111694" y="1840799"/>
                </a:lnTo>
                <a:lnTo>
                  <a:pt x="2162155" y="1828236"/>
                </a:lnTo>
                <a:lnTo>
                  <a:pt x="2211831" y="1814597"/>
                </a:lnTo>
                <a:lnTo>
                  <a:pt x="2260689" y="1799902"/>
                </a:lnTo>
                <a:lnTo>
                  <a:pt x="2308701" y="1784172"/>
                </a:lnTo>
                <a:lnTo>
                  <a:pt x="2355834" y="1767427"/>
                </a:lnTo>
                <a:lnTo>
                  <a:pt x="2402059" y="1749690"/>
                </a:lnTo>
                <a:lnTo>
                  <a:pt x="2447345" y="1730980"/>
                </a:lnTo>
                <a:lnTo>
                  <a:pt x="2491660" y="1711319"/>
                </a:lnTo>
                <a:lnTo>
                  <a:pt x="2534975" y="1690726"/>
                </a:lnTo>
                <a:lnTo>
                  <a:pt x="2577258" y="1669225"/>
                </a:lnTo>
                <a:lnTo>
                  <a:pt x="2618480" y="1646834"/>
                </a:lnTo>
                <a:lnTo>
                  <a:pt x="2658608" y="1623575"/>
                </a:lnTo>
                <a:lnTo>
                  <a:pt x="2697614" y="1599469"/>
                </a:lnTo>
                <a:lnTo>
                  <a:pt x="2735465" y="1574536"/>
                </a:lnTo>
                <a:lnTo>
                  <a:pt x="2772132" y="1548798"/>
                </a:lnTo>
                <a:lnTo>
                  <a:pt x="2807583" y="1522275"/>
                </a:lnTo>
                <a:lnTo>
                  <a:pt x="2841789" y="1494988"/>
                </a:lnTo>
                <a:lnTo>
                  <a:pt x="2874717" y="1466958"/>
                </a:lnTo>
                <a:lnTo>
                  <a:pt x="2906339" y="1438207"/>
                </a:lnTo>
                <a:lnTo>
                  <a:pt x="2936622" y="1408753"/>
                </a:lnTo>
                <a:lnTo>
                  <a:pt x="2965537" y="1378620"/>
                </a:lnTo>
                <a:lnTo>
                  <a:pt x="2993052" y="1347827"/>
                </a:lnTo>
                <a:lnTo>
                  <a:pt x="3019138" y="1316395"/>
                </a:lnTo>
                <a:lnTo>
                  <a:pt x="3043762" y="1284345"/>
                </a:lnTo>
                <a:lnTo>
                  <a:pt x="3066896" y="1251698"/>
                </a:lnTo>
                <a:lnTo>
                  <a:pt x="3088507" y="1218475"/>
                </a:lnTo>
                <a:lnTo>
                  <a:pt x="3108566" y="1184696"/>
                </a:lnTo>
                <a:lnTo>
                  <a:pt x="3127041" y="1150384"/>
                </a:lnTo>
                <a:lnTo>
                  <a:pt x="3143902" y="1115557"/>
                </a:lnTo>
                <a:lnTo>
                  <a:pt x="3159119" y="1080238"/>
                </a:lnTo>
                <a:lnTo>
                  <a:pt x="3172660" y="1044447"/>
                </a:lnTo>
                <a:lnTo>
                  <a:pt x="3184495" y="1008204"/>
                </a:lnTo>
                <a:lnTo>
                  <a:pt x="3202925" y="934450"/>
                </a:lnTo>
                <a:lnTo>
                  <a:pt x="3214163" y="859142"/>
                </a:lnTo>
                <a:lnTo>
                  <a:pt x="3217008" y="820957"/>
                </a:lnTo>
                <a:lnTo>
                  <a:pt x="3217964" y="782446"/>
                </a:lnTo>
                <a:lnTo>
                  <a:pt x="3216266" y="735661"/>
                </a:lnTo>
                <a:lnTo>
                  <a:pt x="3211268" y="688419"/>
                </a:lnTo>
                <a:lnTo>
                  <a:pt x="3203111" y="640901"/>
                </a:lnTo>
                <a:lnTo>
                  <a:pt x="3191938" y="593286"/>
                </a:lnTo>
                <a:lnTo>
                  <a:pt x="3177890" y="545754"/>
                </a:lnTo>
                <a:lnTo>
                  <a:pt x="3161109" y="498486"/>
                </a:lnTo>
                <a:lnTo>
                  <a:pt x="3141738" y="451661"/>
                </a:lnTo>
                <a:lnTo>
                  <a:pt x="3119919" y="405459"/>
                </a:lnTo>
                <a:lnTo>
                  <a:pt x="3095792" y="360060"/>
                </a:lnTo>
                <a:lnTo>
                  <a:pt x="3069502" y="315643"/>
                </a:lnTo>
                <a:lnTo>
                  <a:pt x="3041188" y="272390"/>
                </a:lnTo>
                <a:lnTo>
                  <a:pt x="3010994" y="230480"/>
                </a:lnTo>
                <a:lnTo>
                  <a:pt x="2979061" y="190092"/>
                </a:lnTo>
                <a:lnTo>
                  <a:pt x="2945532" y="151407"/>
                </a:lnTo>
                <a:lnTo>
                  <a:pt x="2910547" y="114604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2885661" y="3651542"/>
            <a:ext cx="2230146" cy="177928"/>
          </a:xfrm>
          <a:custGeom>
            <a:avLst/>
            <a:gdLst/>
            <a:ahLst/>
            <a:cxnLst/>
            <a:rect l="l" t="t" r="r" b="b"/>
            <a:pathLst>
              <a:path w="2459354" h="196214">
                <a:moveTo>
                  <a:pt x="0" y="195643"/>
                </a:moveTo>
                <a:lnTo>
                  <a:pt x="21067" y="159161"/>
                </a:lnTo>
                <a:lnTo>
                  <a:pt x="57373" y="136053"/>
                </a:lnTo>
                <a:lnTo>
                  <a:pt x="110204" y="114130"/>
                </a:lnTo>
                <a:lnTo>
                  <a:pt x="178458" y="93575"/>
                </a:lnTo>
                <a:lnTo>
                  <a:pt x="218026" y="83867"/>
                </a:lnTo>
                <a:lnTo>
                  <a:pt x="261036" y="74571"/>
                </a:lnTo>
                <a:lnTo>
                  <a:pt x="307352" y="65708"/>
                </a:lnTo>
                <a:lnTo>
                  <a:pt x="356836" y="57302"/>
                </a:lnTo>
                <a:lnTo>
                  <a:pt x="409351" y="49375"/>
                </a:lnTo>
                <a:lnTo>
                  <a:pt x="464758" y="41951"/>
                </a:lnTo>
                <a:lnTo>
                  <a:pt x="522920" y="35052"/>
                </a:lnTo>
                <a:lnTo>
                  <a:pt x="583700" y="28701"/>
                </a:lnTo>
                <a:lnTo>
                  <a:pt x="646960" y="22922"/>
                </a:lnTo>
                <a:lnTo>
                  <a:pt x="712562" y="17737"/>
                </a:lnTo>
                <a:lnTo>
                  <a:pt x="780369" y="13168"/>
                </a:lnTo>
                <a:lnTo>
                  <a:pt x="850243" y="9240"/>
                </a:lnTo>
                <a:lnTo>
                  <a:pt x="922046" y="5975"/>
                </a:lnTo>
                <a:lnTo>
                  <a:pt x="995642" y="3395"/>
                </a:lnTo>
                <a:lnTo>
                  <a:pt x="1070891" y="1524"/>
                </a:lnTo>
                <a:lnTo>
                  <a:pt x="1147658" y="384"/>
                </a:lnTo>
                <a:lnTo>
                  <a:pt x="1225804" y="0"/>
                </a:lnTo>
                <a:lnTo>
                  <a:pt x="1301110" y="357"/>
                </a:lnTo>
                <a:lnTo>
                  <a:pt x="1375199" y="1414"/>
                </a:lnTo>
                <a:lnTo>
                  <a:pt x="1447943" y="3152"/>
                </a:lnTo>
                <a:lnTo>
                  <a:pt x="1519215" y="5549"/>
                </a:lnTo>
                <a:lnTo>
                  <a:pt x="1588887" y="8585"/>
                </a:lnTo>
                <a:lnTo>
                  <a:pt x="1656832" y="12239"/>
                </a:lnTo>
                <a:lnTo>
                  <a:pt x="1722923" y="16492"/>
                </a:lnTo>
                <a:lnTo>
                  <a:pt x="1787032" y="21323"/>
                </a:lnTo>
                <a:lnTo>
                  <a:pt x="1849031" y="26710"/>
                </a:lnTo>
                <a:lnTo>
                  <a:pt x="1908794" y="32635"/>
                </a:lnTo>
                <a:lnTo>
                  <a:pt x="1966192" y="39076"/>
                </a:lnTo>
                <a:lnTo>
                  <a:pt x="2021099" y="46012"/>
                </a:lnTo>
                <a:lnTo>
                  <a:pt x="2073387" y="53424"/>
                </a:lnTo>
                <a:lnTo>
                  <a:pt x="2122929" y="61291"/>
                </a:lnTo>
                <a:lnTo>
                  <a:pt x="2169597" y="69592"/>
                </a:lnTo>
                <a:lnTo>
                  <a:pt x="2213263" y="78307"/>
                </a:lnTo>
                <a:lnTo>
                  <a:pt x="2253801" y="87416"/>
                </a:lnTo>
                <a:lnTo>
                  <a:pt x="2291083" y="96898"/>
                </a:lnTo>
                <a:lnTo>
                  <a:pt x="2355369" y="116898"/>
                </a:lnTo>
                <a:lnTo>
                  <a:pt x="2405102" y="138146"/>
                </a:lnTo>
                <a:lnTo>
                  <a:pt x="2439263" y="160476"/>
                </a:lnTo>
                <a:lnTo>
                  <a:pt x="2456831" y="183725"/>
                </a:lnTo>
                <a:lnTo>
                  <a:pt x="2459075" y="195643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2893952" y="3827144"/>
            <a:ext cx="2245693" cy="1730335"/>
          </a:xfrm>
          <a:custGeom>
            <a:avLst/>
            <a:gdLst/>
            <a:ahLst/>
            <a:cxnLst/>
            <a:rect l="l" t="t" r="r" b="b"/>
            <a:pathLst>
              <a:path w="2476500" h="1908175">
                <a:moveTo>
                  <a:pt x="2471191" y="5511"/>
                </a:moveTo>
                <a:lnTo>
                  <a:pt x="2476436" y="1766443"/>
                </a:lnTo>
                <a:lnTo>
                  <a:pt x="2273376" y="1907590"/>
                </a:lnTo>
                <a:lnTo>
                  <a:pt x="224828" y="1905774"/>
                </a:lnTo>
                <a:lnTo>
                  <a:pt x="0" y="1764512"/>
                </a:lnTo>
                <a:lnTo>
                  <a:pt x="7429" y="0"/>
                </a:lnTo>
                <a:lnTo>
                  <a:pt x="2471191" y="5715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4059490" y="3830530"/>
            <a:ext cx="103071" cy="1724577"/>
          </a:xfrm>
          <a:custGeom>
            <a:avLst/>
            <a:gdLst/>
            <a:ahLst/>
            <a:cxnLst/>
            <a:rect l="l" t="t" r="r" b="b"/>
            <a:pathLst>
              <a:path w="113664" h="1901825">
                <a:moveTo>
                  <a:pt x="113664" y="1901545"/>
                </a:moveTo>
                <a:lnTo>
                  <a:pt x="0" y="1760766"/>
                </a:lnTo>
                <a:lnTo>
                  <a:pt x="0" y="0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3839332" y="3830530"/>
            <a:ext cx="96162" cy="1724577"/>
          </a:xfrm>
          <a:custGeom>
            <a:avLst/>
            <a:gdLst/>
            <a:ahLst/>
            <a:cxnLst/>
            <a:rect l="l" t="t" r="r" b="b"/>
            <a:pathLst>
              <a:path w="106044" h="1901825">
                <a:moveTo>
                  <a:pt x="105460" y="0"/>
                </a:moveTo>
                <a:lnTo>
                  <a:pt x="105460" y="1760067"/>
                </a:lnTo>
                <a:lnTo>
                  <a:pt x="0" y="1901545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4790964" y="4049686"/>
            <a:ext cx="291364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0878" y="0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3858438" y="6084127"/>
            <a:ext cx="267524" cy="128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2978989" y="5447002"/>
            <a:ext cx="29943" cy="48369"/>
          </a:xfrm>
          <a:custGeom>
            <a:avLst/>
            <a:gdLst/>
            <a:ahLst/>
            <a:cxnLst/>
            <a:rect l="l" t="t" r="r" b="b"/>
            <a:pathLst>
              <a:path w="33019" h="53339">
                <a:moveTo>
                  <a:pt x="0" y="52717"/>
                </a:moveTo>
                <a:lnTo>
                  <a:pt x="32943" y="0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3072595" y="5505493"/>
            <a:ext cx="29943" cy="48369"/>
          </a:xfrm>
          <a:custGeom>
            <a:avLst/>
            <a:gdLst/>
            <a:ahLst/>
            <a:cxnLst/>
            <a:rect l="l" t="t" r="r" b="b"/>
            <a:pathLst>
              <a:path w="33019" h="53339">
                <a:moveTo>
                  <a:pt x="0" y="52717"/>
                </a:moveTo>
                <a:lnTo>
                  <a:pt x="32943" y="0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3005962" y="5447647"/>
            <a:ext cx="37428" cy="74856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0" y="0"/>
                </a:moveTo>
                <a:lnTo>
                  <a:pt x="28911" y="20168"/>
                </a:lnTo>
                <a:lnTo>
                  <a:pt x="40693" y="35428"/>
                </a:lnTo>
                <a:lnTo>
                  <a:pt x="37279" y="53462"/>
                </a:lnTo>
                <a:lnTo>
                  <a:pt x="20599" y="81953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3028188" y="5489300"/>
            <a:ext cx="75432" cy="35125"/>
          </a:xfrm>
          <a:custGeom>
            <a:avLst/>
            <a:gdLst/>
            <a:ahLst/>
            <a:cxnLst/>
            <a:rect l="l" t="t" r="r" b="b"/>
            <a:pathLst>
              <a:path w="83185" h="38735">
                <a:moveTo>
                  <a:pt x="82689" y="21045"/>
                </a:moveTo>
                <a:lnTo>
                  <a:pt x="51886" y="3901"/>
                </a:lnTo>
                <a:lnTo>
                  <a:pt x="33005" y="0"/>
                </a:lnTo>
                <a:lnTo>
                  <a:pt x="18294" y="10974"/>
                </a:lnTo>
                <a:lnTo>
                  <a:pt x="0" y="38457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4899333" y="5379678"/>
            <a:ext cx="222669" cy="181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2883312" y="5387220"/>
            <a:ext cx="29943" cy="48369"/>
          </a:xfrm>
          <a:custGeom>
            <a:avLst/>
            <a:gdLst/>
            <a:ahLst/>
            <a:cxnLst/>
            <a:rect l="l" t="t" r="r" b="b"/>
            <a:pathLst>
              <a:path w="33019" h="53339">
                <a:moveTo>
                  <a:pt x="0" y="52717"/>
                </a:moveTo>
                <a:lnTo>
                  <a:pt x="32943" y="0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2910283" y="5387854"/>
            <a:ext cx="37428" cy="74856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0" y="0"/>
                </a:moveTo>
                <a:lnTo>
                  <a:pt x="28911" y="20168"/>
                </a:lnTo>
                <a:lnTo>
                  <a:pt x="40693" y="35428"/>
                </a:lnTo>
                <a:lnTo>
                  <a:pt x="37279" y="53462"/>
                </a:lnTo>
                <a:lnTo>
                  <a:pt x="20599" y="81953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2932510" y="5429520"/>
            <a:ext cx="75432" cy="35125"/>
          </a:xfrm>
          <a:custGeom>
            <a:avLst/>
            <a:gdLst/>
            <a:ahLst/>
            <a:cxnLst/>
            <a:rect l="l" t="t" r="r" b="b"/>
            <a:pathLst>
              <a:path w="83185" h="38735">
                <a:moveTo>
                  <a:pt x="82689" y="21045"/>
                </a:moveTo>
                <a:lnTo>
                  <a:pt x="51886" y="3901"/>
                </a:lnTo>
                <a:lnTo>
                  <a:pt x="33005" y="0"/>
                </a:lnTo>
                <a:lnTo>
                  <a:pt x="18294" y="10974"/>
                </a:lnTo>
                <a:lnTo>
                  <a:pt x="0" y="38457"/>
                </a:lnTo>
              </a:path>
            </a:pathLst>
          </a:custGeom>
          <a:ln w="7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3408965" y="5498746"/>
            <a:ext cx="234393" cy="6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3720126" y="5497744"/>
            <a:ext cx="121578" cy="60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5060770" y="4703033"/>
            <a:ext cx="60080" cy="121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5060770" y="4514395"/>
            <a:ext cx="60080" cy="121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4342655" y="5498746"/>
            <a:ext cx="234393" cy="60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4143790" y="5497744"/>
            <a:ext cx="121578" cy="60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 txBox="1"/>
          <p:nvPr/>
        </p:nvSpPr>
        <p:spPr>
          <a:xfrm>
            <a:off x="6007404" y="3711841"/>
            <a:ext cx="2835907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spc="181" dirty="0">
                <a:solidFill>
                  <a:srgbClr val="00AEEF"/>
                </a:solidFill>
                <a:latin typeface="Trebuchet MS"/>
                <a:cs typeface="Trebuchet MS"/>
              </a:rPr>
              <a:t>MAIN </a:t>
            </a:r>
            <a:r>
              <a:rPr sz="1814" spc="168" dirty="0">
                <a:solidFill>
                  <a:srgbClr val="00AEEF"/>
                </a:solidFill>
                <a:latin typeface="Trebuchet MS"/>
                <a:cs typeface="Trebuchet MS"/>
              </a:rPr>
              <a:t>HALL</a:t>
            </a:r>
            <a:r>
              <a:rPr sz="1814" spc="-29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814" spc="190" dirty="0">
                <a:solidFill>
                  <a:srgbClr val="00AEEF"/>
                </a:solidFill>
                <a:latin typeface="Trebuchet MS"/>
                <a:cs typeface="Trebuchet MS"/>
              </a:rPr>
              <a:t>DIMENSIONS</a:t>
            </a:r>
            <a:endParaRPr sz="1814">
              <a:latin typeface="Trebuchet MS"/>
              <a:cs typeface="Trebuchet MS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6018920" y="4161925"/>
          <a:ext cx="3544739" cy="1838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00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lang="en-GB" sz="900" spc="-1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184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metres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max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metres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min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549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CAPACITY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91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6,500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seating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9,000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standing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43186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FLOOR</a:t>
                      </a:r>
                      <a:r>
                        <a:rPr sz="9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LOADING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76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7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500kg</a:t>
                      </a:r>
                      <a:r>
                        <a:rPr sz="700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point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6506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RIGGING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76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7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500kg</a:t>
                      </a:r>
                      <a:r>
                        <a:rPr sz="700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point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6506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THREE</a:t>
                      </a:r>
                      <a:r>
                        <a:rPr sz="900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76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125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amp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32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amp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16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amp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6506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LIGHTING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76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7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600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lux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6506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76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7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Ground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Floor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6506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ROLLER</a:t>
                      </a:r>
                      <a:r>
                        <a:rPr sz="900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SHUTTERS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76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7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4.5m</a:t>
                      </a:r>
                      <a:r>
                        <a:rPr sz="700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wide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7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3.5m</a:t>
                      </a:r>
                      <a:r>
                        <a:rPr sz="7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tall</a:t>
                      </a:r>
                      <a:endParaRPr sz="700" dirty="0">
                        <a:latin typeface="Trebuchet MS"/>
                        <a:cs typeface="Trebuchet MS"/>
                      </a:endParaRPr>
                    </a:p>
                  </a:txBody>
                  <a:tcPr marL="0" marR="0" marT="6506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56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0114F0B7D3F4386506C11725F1A89" ma:contentTypeVersion="11" ma:contentTypeDescription="Create a new document." ma:contentTypeScope="" ma:versionID="f9f78b13310c0a1ac7644d591907951e">
  <xsd:schema xmlns:xsd="http://www.w3.org/2001/XMLSchema" xmlns:xs="http://www.w3.org/2001/XMLSchema" xmlns:p="http://schemas.microsoft.com/office/2006/metadata/properties" xmlns:ns2="f26e12d6-d20a-4de5-b07f-032982c779ed" xmlns:ns3="4ab47d92-3e04-4370-b0e8-f36ef5e9bea4" xmlns:ns4="dd20b95c-5ce6-4232-b433-9d849fc1bb2f" targetNamespace="http://schemas.microsoft.com/office/2006/metadata/properties" ma:root="true" ma:fieldsID="62363c50799ed7060aa60ed696e2a06d" ns2:_="" ns3:_="" ns4:_="">
    <xsd:import namespace="f26e12d6-d20a-4de5-b07f-032982c779ed"/>
    <xsd:import namespace="4ab47d92-3e04-4370-b0e8-f36ef5e9bea4"/>
    <xsd:import namespace="dd20b95c-5ce6-4232-b433-9d849fc1bb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e12d6-d20a-4de5-b07f-032982c779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2be4e4b-b1d8-4f2b-84a6-7e9df43f63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47d92-3e04-4370-b0e8-f36ef5e9bea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8774b0-926a-4b1e-8b76-dd96a94d506d}" ma:internalName="TaxCatchAll" ma:showField="CatchAllData" ma:web="4ab47d92-3e04-4370-b0e8-f36ef5e9b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0b95c-5ce6-4232-b433-9d849fc1b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b47d92-3e04-4370-b0e8-f36ef5e9bea4" xsi:nil="true"/>
    <lcf76f155ced4ddcb4097134ff3c332f xmlns="f26e12d6-d20a-4de5-b07f-032982c779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540539-B5F8-4B33-A004-564EE589B01E}"/>
</file>

<file path=customXml/itemProps2.xml><?xml version="1.0" encoding="utf-8"?>
<ds:datastoreItem xmlns:ds="http://schemas.openxmlformats.org/officeDocument/2006/customXml" ds:itemID="{BB78DB2E-A9D0-45E1-91B7-396E65598A6D}"/>
</file>

<file path=customXml/itemProps3.xml><?xml version="1.0" encoding="utf-8"?>
<ds:datastoreItem xmlns:ds="http://schemas.openxmlformats.org/officeDocument/2006/customXml" ds:itemID="{030A3A76-E974-4DEB-A35A-DC19D6AC4C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</cp:revision>
  <dcterms:created xsi:type="dcterms:W3CDTF">2023-11-08T13:52:40Z</dcterms:created>
  <dcterms:modified xsi:type="dcterms:W3CDTF">2023-11-08T13:53:35Z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0x01010084D0114F0B7D3F4386506C11725F1A89</vt:lpwstr>
  </property>
</Properties>
</file>